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电脑端"/>
          <p:cNvPicPr>
            <a:picLocks noChangeAspect="1"/>
          </p:cNvPicPr>
          <p:nvPr/>
        </p:nvPicPr>
        <p:blipFill>
          <a:blip r:embed="rId1"/>
          <a:stretch>
            <a:fillRect/>
          </a:stretch>
        </p:blipFill>
        <p:spPr>
          <a:xfrm>
            <a:off x="0" y="-46355"/>
            <a:ext cx="18722975" cy="397891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42</cp:revision>
  <dcterms:created xsi:type="dcterms:W3CDTF">2012-09-14T09:49:00Z</dcterms:created>
  <dcterms:modified xsi:type="dcterms:W3CDTF">2024-03-28T16:21:28Z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46F410CA5B5C400496150ADBBE791F50</vt:lpwstr>
  </property>
</Properties>
</file>